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en-US"/>
    </a:defPPr>
    <a:lvl1pPr marL="0" algn="l" defTabSz="410251" rtl="0" eaLnBrk="1" latinLnBrk="0" hangingPunct="1">
      <a:defRPr sz="1700" kern="1200">
        <a:solidFill>
          <a:schemeClr val="tx1"/>
        </a:solidFill>
        <a:latin typeface="+mn-lt"/>
        <a:ea typeface="+mn-ea"/>
        <a:cs typeface="+mn-cs"/>
      </a:defRPr>
    </a:lvl1pPr>
    <a:lvl2pPr marL="410251" algn="l" defTabSz="410251" rtl="0" eaLnBrk="1" latinLnBrk="0" hangingPunct="1">
      <a:defRPr sz="1700" kern="1200">
        <a:solidFill>
          <a:schemeClr val="tx1"/>
        </a:solidFill>
        <a:latin typeface="+mn-lt"/>
        <a:ea typeface="+mn-ea"/>
        <a:cs typeface="+mn-cs"/>
      </a:defRPr>
    </a:lvl2pPr>
    <a:lvl3pPr marL="820502" algn="l" defTabSz="410251" rtl="0" eaLnBrk="1" latinLnBrk="0" hangingPunct="1">
      <a:defRPr sz="1700" kern="1200">
        <a:solidFill>
          <a:schemeClr val="tx1"/>
        </a:solidFill>
        <a:latin typeface="+mn-lt"/>
        <a:ea typeface="+mn-ea"/>
        <a:cs typeface="+mn-cs"/>
      </a:defRPr>
    </a:lvl3pPr>
    <a:lvl4pPr marL="1230752" algn="l" defTabSz="410251" rtl="0" eaLnBrk="1" latinLnBrk="0" hangingPunct="1">
      <a:defRPr sz="1700" kern="1200">
        <a:solidFill>
          <a:schemeClr val="tx1"/>
        </a:solidFill>
        <a:latin typeface="+mn-lt"/>
        <a:ea typeface="+mn-ea"/>
        <a:cs typeface="+mn-cs"/>
      </a:defRPr>
    </a:lvl4pPr>
    <a:lvl5pPr marL="1641004" algn="l" defTabSz="410251" rtl="0" eaLnBrk="1" latinLnBrk="0" hangingPunct="1">
      <a:defRPr sz="1700" kern="1200">
        <a:solidFill>
          <a:schemeClr val="tx1"/>
        </a:solidFill>
        <a:latin typeface="+mn-lt"/>
        <a:ea typeface="+mn-ea"/>
        <a:cs typeface="+mn-cs"/>
      </a:defRPr>
    </a:lvl5pPr>
    <a:lvl6pPr marL="2051255" algn="l" defTabSz="410251" rtl="0" eaLnBrk="1" latinLnBrk="0" hangingPunct="1">
      <a:defRPr sz="1700" kern="1200">
        <a:solidFill>
          <a:schemeClr val="tx1"/>
        </a:solidFill>
        <a:latin typeface="+mn-lt"/>
        <a:ea typeface="+mn-ea"/>
        <a:cs typeface="+mn-cs"/>
      </a:defRPr>
    </a:lvl6pPr>
    <a:lvl7pPr marL="2461506" algn="l" defTabSz="410251" rtl="0" eaLnBrk="1" latinLnBrk="0" hangingPunct="1">
      <a:defRPr sz="1700" kern="1200">
        <a:solidFill>
          <a:schemeClr val="tx1"/>
        </a:solidFill>
        <a:latin typeface="+mn-lt"/>
        <a:ea typeface="+mn-ea"/>
        <a:cs typeface="+mn-cs"/>
      </a:defRPr>
    </a:lvl7pPr>
    <a:lvl8pPr marL="2871756" algn="l" defTabSz="410251" rtl="0" eaLnBrk="1" latinLnBrk="0" hangingPunct="1">
      <a:defRPr sz="1700" kern="1200">
        <a:solidFill>
          <a:schemeClr val="tx1"/>
        </a:solidFill>
        <a:latin typeface="+mn-lt"/>
        <a:ea typeface="+mn-ea"/>
        <a:cs typeface="+mn-cs"/>
      </a:defRPr>
    </a:lvl8pPr>
    <a:lvl9pPr marL="3282007" algn="l" defTabSz="410251" rtl="0" eaLnBrk="1" latinLnBrk="0" hangingPunct="1">
      <a:defRPr sz="1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2064" y="10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7"/>
            <a:ext cx="5829300" cy="1960034"/>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10251" indent="0" algn="ctr">
              <a:buNone/>
              <a:defRPr>
                <a:solidFill>
                  <a:schemeClr val="tx1">
                    <a:tint val="75000"/>
                  </a:schemeClr>
                </a:solidFill>
              </a:defRPr>
            </a:lvl2pPr>
            <a:lvl3pPr marL="820502" indent="0" algn="ctr">
              <a:buNone/>
              <a:defRPr>
                <a:solidFill>
                  <a:schemeClr val="tx1">
                    <a:tint val="75000"/>
                  </a:schemeClr>
                </a:solidFill>
              </a:defRPr>
            </a:lvl3pPr>
            <a:lvl4pPr marL="1230752" indent="0" algn="ctr">
              <a:buNone/>
              <a:defRPr>
                <a:solidFill>
                  <a:schemeClr val="tx1">
                    <a:tint val="75000"/>
                  </a:schemeClr>
                </a:solidFill>
              </a:defRPr>
            </a:lvl4pPr>
            <a:lvl5pPr marL="1641004" indent="0" algn="ctr">
              <a:buNone/>
              <a:defRPr>
                <a:solidFill>
                  <a:schemeClr val="tx1">
                    <a:tint val="75000"/>
                  </a:schemeClr>
                </a:solidFill>
              </a:defRPr>
            </a:lvl5pPr>
            <a:lvl6pPr marL="2051255" indent="0" algn="ctr">
              <a:buNone/>
              <a:defRPr>
                <a:solidFill>
                  <a:schemeClr val="tx1">
                    <a:tint val="75000"/>
                  </a:schemeClr>
                </a:solidFill>
              </a:defRPr>
            </a:lvl6pPr>
            <a:lvl7pPr marL="2461506" indent="0" algn="ctr">
              <a:buNone/>
              <a:defRPr>
                <a:solidFill>
                  <a:schemeClr val="tx1">
                    <a:tint val="75000"/>
                  </a:schemeClr>
                </a:solidFill>
              </a:defRPr>
            </a:lvl7pPr>
            <a:lvl8pPr marL="2871756" indent="0" algn="ctr">
              <a:buNone/>
              <a:defRPr>
                <a:solidFill>
                  <a:schemeClr val="tx1">
                    <a:tint val="75000"/>
                  </a:schemeClr>
                </a:solidFill>
              </a:defRPr>
            </a:lvl8pPr>
            <a:lvl9pPr marL="328200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1911C1-935C-B740-A34D-C37A5BF75D8A}" type="datetimeFigureOut">
              <a:rPr lang="en-US" smtClean="0"/>
              <a:pPr/>
              <a:t>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E6DBAB-E745-5247-80C4-7C9E2E62CBDE}" type="slidenum">
              <a:rPr lang="en-US" smtClean="0"/>
              <a:pPr/>
              <a:t>‹#›</a:t>
            </a:fld>
            <a:endParaRPr lang="en-US" dirty="0"/>
          </a:p>
        </p:txBody>
      </p:sp>
    </p:spTree>
    <p:extLst>
      <p:ext uri="{BB962C8B-B14F-4D97-AF65-F5344CB8AC3E}">
        <p14:creationId xmlns:p14="http://schemas.microsoft.com/office/powerpoint/2010/main" val="98769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911C1-935C-B740-A34D-C37A5BF75D8A}" type="datetimeFigureOut">
              <a:rPr lang="en-US" smtClean="0"/>
              <a:pPr/>
              <a:t>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E6DBAB-E745-5247-80C4-7C9E2E62CBDE}" type="slidenum">
              <a:rPr lang="en-US" smtClean="0"/>
              <a:pPr/>
              <a:t>‹#›</a:t>
            </a:fld>
            <a:endParaRPr lang="en-US" dirty="0"/>
          </a:p>
        </p:txBody>
      </p:sp>
    </p:spTree>
    <p:extLst>
      <p:ext uri="{BB962C8B-B14F-4D97-AF65-F5344CB8AC3E}">
        <p14:creationId xmlns:p14="http://schemas.microsoft.com/office/powerpoint/2010/main" val="2308543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719" y="537634"/>
            <a:ext cx="1310878" cy="11442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704" y="537634"/>
            <a:ext cx="3820716" cy="11442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911C1-935C-B740-A34D-C37A5BF75D8A}" type="datetimeFigureOut">
              <a:rPr lang="en-US" smtClean="0"/>
              <a:pPr/>
              <a:t>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E6DBAB-E745-5247-80C4-7C9E2E62CBDE}" type="slidenum">
              <a:rPr lang="en-US" smtClean="0"/>
              <a:pPr/>
              <a:t>‹#›</a:t>
            </a:fld>
            <a:endParaRPr lang="en-US" dirty="0"/>
          </a:p>
        </p:txBody>
      </p:sp>
    </p:spTree>
    <p:extLst>
      <p:ext uri="{BB962C8B-B14F-4D97-AF65-F5344CB8AC3E}">
        <p14:creationId xmlns:p14="http://schemas.microsoft.com/office/powerpoint/2010/main" val="630198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911C1-935C-B740-A34D-C37A5BF75D8A}" type="datetimeFigureOut">
              <a:rPr lang="en-US" smtClean="0"/>
              <a:pPr/>
              <a:t>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E6DBAB-E745-5247-80C4-7C9E2E62CBDE}" type="slidenum">
              <a:rPr lang="en-US" smtClean="0"/>
              <a:pPr/>
              <a:t>‹#›</a:t>
            </a:fld>
            <a:endParaRPr lang="en-US" dirty="0"/>
          </a:p>
        </p:txBody>
      </p:sp>
    </p:spTree>
    <p:extLst>
      <p:ext uri="{BB962C8B-B14F-4D97-AF65-F5344CB8AC3E}">
        <p14:creationId xmlns:p14="http://schemas.microsoft.com/office/powerpoint/2010/main" val="1421724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4" y="5875867"/>
            <a:ext cx="5829300" cy="1816100"/>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541734" y="3875619"/>
            <a:ext cx="5829300" cy="2000249"/>
          </a:xfrm>
        </p:spPr>
        <p:txBody>
          <a:bodyPr anchor="b"/>
          <a:lstStyle>
            <a:lvl1pPr marL="0" indent="0">
              <a:buNone/>
              <a:defRPr sz="1800">
                <a:solidFill>
                  <a:schemeClr val="tx1">
                    <a:tint val="75000"/>
                  </a:schemeClr>
                </a:solidFill>
              </a:defRPr>
            </a:lvl1pPr>
            <a:lvl2pPr marL="410251" indent="0">
              <a:buNone/>
              <a:defRPr sz="1700">
                <a:solidFill>
                  <a:schemeClr val="tx1">
                    <a:tint val="75000"/>
                  </a:schemeClr>
                </a:solidFill>
              </a:defRPr>
            </a:lvl2pPr>
            <a:lvl3pPr marL="820502" indent="0">
              <a:buNone/>
              <a:defRPr sz="1400">
                <a:solidFill>
                  <a:schemeClr val="tx1">
                    <a:tint val="75000"/>
                  </a:schemeClr>
                </a:solidFill>
              </a:defRPr>
            </a:lvl3pPr>
            <a:lvl4pPr marL="1230752" indent="0">
              <a:buNone/>
              <a:defRPr sz="1300">
                <a:solidFill>
                  <a:schemeClr val="tx1">
                    <a:tint val="75000"/>
                  </a:schemeClr>
                </a:solidFill>
              </a:defRPr>
            </a:lvl4pPr>
            <a:lvl5pPr marL="1641004" indent="0">
              <a:buNone/>
              <a:defRPr sz="1300">
                <a:solidFill>
                  <a:schemeClr val="tx1">
                    <a:tint val="75000"/>
                  </a:schemeClr>
                </a:solidFill>
              </a:defRPr>
            </a:lvl5pPr>
            <a:lvl6pPr marL="2051255" indent="0">
              <a:buNone/>
              <a:defRPr sz="1300">
                <a:solidFill>
                  <a:schemeClr val="tx1">
                    <a:tint val="75000"/>
                  </a:schemeClr>
                </a:solidFill>
              </a:defRPr>
            </a:lvl6pPr>
            <a:lvl7pPr marL="2461506" indent="0">
              <a:buNone/>
              <a:defRPr sz="1300">
                <a:solidFill>
                  <a:schemeClr val="tx1">
                    <a:tint val="75000"/>
                  </a:schemeClr>
                </a:solidFill>
              </a:defRPr>
            </a:lvl7pPr>
            <a:lvl8pPr marL="2871756" indent="0">
              <a:buNone/>
              <a:defRPr sz="1300">
                <a:solidFill>
                  <a:schemeClr val="tx1">
                    <a:tint val="75000"/>
                  </a:schemeClr>
                </a:solidFill>
              </a:defRPr>
            </a:lvl8pPr>
            <a:lvl9pPr marL="3282007"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1911C1-935C-B740-A34D-C37A5BF75D8A}" type="datetimeFigureOut">
              <a:rPr lang="en-US" smtClean="0"/>
              <a:pPr/>
              <a:t>2/1/15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E6DBAB-E745-5247-80C4-7C9E2E62CBDE}" type="slidenum">
              <a:rPr lang="en-US" smtClean="0"/>
              <a:pPr/>
              <a:t>‹#›</a:t>
            </a:fld>
            <a:endParaRPr lang="en-US" dirty="0"/>
          </a:p>
        </p:txBody>
      </p:sp>
    </p:spTree>
    <p:extLst>
      <p:ext uri="{BB962C8B-B14F-4D97-AF65-F5344CB8AC3E}">
        <p14:creationId xmlns:p14="http://schemas.microsoft.com/office/powerpoint/2010/main" val="1596734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704" y="3128434"/>
            <a:ext cx="2565797" cy="8851900"/>
          </a:xfrm>
        </p:spPr>
        <p:txBody>
          <a:bodyPr/>
          <a:lstStyle>
            <a:lvl1pPr>
              <a:defRPr sz="25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1799" y="3128434"/>
            <a:ext cx="2565798" cy="8851900"/>
          </a:xfrm>
        </p:spPr>
        <p:txBody>
          <a:bodyPr/>
          <a:lstStyle>
            <a:lvl1pPr>
              <a:defRPr sz="25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1911C1-935C-B740-A34D-C37A5BF75D8A}" type="datetimeFigureOut">
              <a:rPr lang="en-US" smtClean="0"/>
              <a:pPr/>
              <a:t>2/1/15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E6DBAB-E745-5247-80C4-7C9E2E62CBDE}" type="slidenum">
              <a:rPr lang="en-US" smtClean="0"/>
              <a:pPr/>
              <a:t>‹#›</a:t>
            </a:fld>
            <a:endParaRPr lang="en-US" dirty="0"/>
          </a:p>
        </p:txBody>
      </p:sp>
    </p:spTree>
    <p:extLst>
      <p:ext uri="{BB962C8B-B14F-4D97-AF65-F5344CB8AC3E}">
        <p14:creationId xmlns:p14="http://schemas.microsoft.com/office/powerpoint/2010/main" val="3409029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200" b="1"/>
            </a:lvl1pPr>
            <a:lvl2pPr marL="410251" indent="0">
              <a:buNone/>
              <a:defRPr sz="1800" b="1"/>
            </a:lvl2pPr>
            <a:lvl3pPr marL="820502" indent="0">
              <a:buNone/>
              <a:defRPr sz="1700" b="1"/>
            </a:lvl3pPr>
            <a:lvl4pPr marL="1230752" indent="0">
              <a:buNone/>
              <a:defRPr sz="1400" b="1"/>
            </a:lvl4pPr>
            <a:lvl5pPr marL="1641004" indent="0">
              <a:buNone/>
              <a:defRPr sz="1400" b="1"/>
            </a:lvl5pPr>
            <a:lvl6pPr marL="2051255" indent="0">
              <a:buNone/>
              <a:defRPr sz="1400" b="1"/>
            </a:lvl6pPr>
            <a:lvl7pPr marL="2461506" indent="0">
              <a:buNone/>
              <a:defRPr sz="1400" b="1"/>
            </a:lvl7pPr>
            <a:lvl8pPr marL="2871756" indent="0">
              <a:buNone/>
              <a:defRPr sz="1400" b="1"/>
            </a:lvl8pPr>
            <a:lvl9pPr marL="3282007"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342900" y="2899834"/>
            <a:ext cx="3030141" cy="5268383"/>
          </a:xfrm>
        </p:spPr>
        <p:txBody>
          <a:bodyPr/>
          <a:lstStyle>
            <a:lvl1pPr>
              <a:defRPr sz="2200"/>
            </a:lvl1pPr>
            <a:lvl2pPr>
              <a:defRPr sz="18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200" b="1"/>
            </a:lvl1pPr>
            <a:lvl2pPr marL="410251" indent="0">
              <a:buNone/>
              <a:defRPr sz="1800" b="1"/>
            </a:lvl2pPr>
            <a:lvl3pPr marL="820502" indent="0">
              <a:buNone/>
              <a:defRPr sz="1700" b="1"/>
            </a:lvl3pPr>
            <a:lvl4pPr marL="1230752" indent="0">
              <a:buNone/>
              <a:defRPr sz="1400" b="1"/>
            </a:lvl4pPr>
            <a:lvl5pPr marL="1641004" indent="0">
              <a:buNone/>
              <a:defRPr sz="1400" b="1"/>
            </a:lvl5pPr>
            <a:lvl6pPr marL="2051255" indent="0">
              <a:buNone/>
              <a:defRPr sz="1400" b="1"/>
            </a:lvl6pPr>
            <a:lvl7pPr marL="2461506" indent="0">
              <a:buNone/>
              <a:defRPr sz="1400" b="1"/>
            </a:lvl7pPr>
            <a:lvl8pPr marL="2871756" indent="0">
              <a:buNone/>
              <a:defRPr sz="1400" b="1"/>
            </a:lvl8pPr>
            <a:lvl9pPr marL="3282007"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3483770" y="2899834"/>
            <a:ext cx="3031331" cy="5268383"/>
          </a:xfrm>
        </p:spPr>
        <p:txBody>
          <a:bodyPr/>
          <a:lstStyle>
            <a:lvl1pPr>
              <a:defRPr sz="2200"/>
            </a:lvl1pPr>
            <a:lvl2pPr>
              <a:defRPr sz="18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1911C1-935C-B740-A34D-C37A5BF75D8A}" type="datetimeFigureOut">
              <a:rPr lang="en-US" smtClean="0"/>
              <a:pPr/>
              <a:t>2/1/15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E6DBAB-E745-5247-80C4-7C9E2E62CBDE}" type="slidenum">
              <a:rPr lang="en-US" smtClean="0"/>
              <a:pPr/>
              <a:t>‹#›</a:t>
            </a:fld>
            <a:endParaRPr lang="en-US" dirty="0"/>
          </a:p>
        </p:txBody>
      </p:sp>
    </p:spTree>
    <p:extLst>
      <p:ext uri="{BB962C8B-B14F-4D97-AF65-F5344CB8AC3E}">
        <p14:creationId xmlns:p14="http://schemas.microsoft.com/office/powerpoint/2010/main" val="2986260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1911C1-935C-B740-A34D-C37A5BF75D8A}" type="datetimeFigureOut">
              <a:rPr lang="en-US" smtClean="0"/>
              <a:pPr/>
              <a:t>2/1/15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E6DBAB-E745-5247-80C4-7C9E2E62CBDE}" type="slidenum">
              <a:rPr lang="en-US" smtClean="0"/>
              <a:pPr/>
              <a:t>‹#›</a:t>
            </a:fld>
            <a:endParaRPr lang="en-US" dirty="0"/>
          </a:p>
        </p:txBody>
      </p:sp>
    </p:spTree>
    <p:extLst>
      <p:ext uri="{BB962C8B-B14F-4D97-AF65-F5344CB8AC3E}">
        <p14:creationId xmlns:p14="http://schemas.microsoft.com/office/powerpoint/2010/main" val="75704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1911C1-935C-B740-A34D-C37A5BF75D8A}" type="datetimeFigureOut">
              <a:rPr lang="en-US" smtClean="0"/>
              <a:pPr/>
              <a:t>2/1/15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E6DBAB-E745-5247-80C4-7C9E2E62CBDE}" type="slidenum">
              <a:rPr lang="en-US" smtClean="0"/>
              <a:pPr/>
              <a:t>‹#›</a:t>
            </a:fld>
            <a:endParaRPr lang="en-US" dirty="0"/>
          </a:p>
        </p:txBody>
      </p:sp>
    </p:spTree>
    <p:extLst>
      <p:ext uri="{BB962C8B-B14F-4D97-AF65-F5344CB8AC3E}">
        <p14:creationId xmlns:p14="http://schemas.microsoft.com/office/powerpoint/2010/main" val="2794220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4" cy="1549400"/>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2681287" y="364068"/>
            <a:ext cx="3833813" cy="7804151"/>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8"/>
            <a:ext cx="2256234" cy="6254751"/>
          </a:xfrm>
        </p:spPr>
        <p:txBody>
          <a:bodyPr/>
          <a:lstStyle>
            <a:lvl1pPr marL="0" indent="0">
              <a:buNone/>
              <a:defRPr sz="1300"/>
            </a:lvl1pPr>
            <a:lvl2pPr marL="410251" indent="0">
              <a:buNone/>
              <a:defRPr sz="1100"/>
            </a:lvl2pPr>
            <a:lvl3pPr marL="820502" indent="0">
              <a:buNone/>
              <a:defRPr sz="900"/>
            </a:lvl3pPr>
            <a:lvl4pPr marL="1230752" indent="0">
              <a:buNone/>
              <a:defRPr sz="800"/>
            </a:lvl4pPr>
            <a:lvl5pPr marL="1641004" indent="0">
              <a:buNone/>
              <a:defRPr sz="800"/>
            </a:lvl5pPr>
            <a:lvl6pPr marL="2051255" indent="0">
              <a:buNone/>
              <a:defRPr sz="800"/>
            </a:lvl6pPr>
            <a:lvl7pPr marL="2461506" indent="0">
              <a:buNone/>
              <a:defRPr sz="800"/>
            </a:lvl7pPr>
            <a:lvl8pPr marL="2871756" indent="0">
              <a:buNone/>
              <a:defRPr sz="800"/>
            </a:lvl8pPr>
            <a:lvl9pPr marL="3282007"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911C1-935C-B740-A34D-C37A5BF75D8A}" type="datetimeFigureOut">
              <a:rPr lang="en-US" smtClean="0"/>
              <a:pPr/>
              <a:t>2/1/15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E6DBAB-E745-5247-80C4-7C9E2E62CBDE}" type="slidenum">
              <a:rPr lang="en-US" smtClean="0"/>
              <a:pPr/>
              <a:t>‹#›</a:t>
            </a:fld>
            <a:endParaRPr lang="en-US" dirty="0"/>
          </a:p>
        </p:txBody>
      </p:sp>
    </p:spTree>
    <p:extLst>
      <p:ext uri="{BB962C8B-B14F-4D97-AF65-F5344CB8AC3E}">
        <p14:creationId xmlns:p14="http://schemas.microsoft.com/office/powerpoint/2010/main" val="1509682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2900"/>
            </a:lvl1pPr>
            <a:lvl2pPr marL="410251" indent="0">
              <a:buNone/>
              <a:defRPr sz="2500"/>
            </a:lvl2pPr>
            <a:lvl3pPr marL="820502" indent="0">
              <a:buNone/>
              <a:defRPr sz="2200"/>
            </a:lvl3pPr>
            <a:lvl4pPr marL="1230752" indent="0">
              <a:buNone/>
              <a:defRPr sz="1800"/>
            </a:lvl4pPr>
            <a:lvl5pPr marL="1641004" indent="0">
              <a:buNone/>
              <a:defRPr sz="1800"/>
            </a:lvl5pPr>
            <a:lvl6pPr marL="2051255" indent="0">
              <a:buNone/>
              <a:defRPr sz="1800"/>
            </a:lvl6pPr>
            <a:lvl7pPr marL="2461506" indent="0">
              <a:buNone/>
              <a:defRPr sz="1800"/>
            </a:lvl7pPr>
            <a:lvl8pPr marL="2871756" indent="0">
              <a:buNone/>
              <a:defRPr sz="1800"/>
            </a:lvl8pPr>
            <a:lvl9pPr marL="3282007" indent="0">
              <a:buNone/>
              <a:defRPr sz="18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300"/>
            </a:lvl1pPr>
            <a:lvl2pPr marL="410251" indent="0">
              <a:buNone/>
              <a:defRPr sz="1100"/>
            </a:lvl2pPr>
            <a:lvl3pPr marL="820502" indent="0">
              <a:buNone/>
              <a:defRPr sz="900"/>
            </a:lvl3pPr>
            <a:lvl4pPr marL="1230752" indent="0">
              <a:buNone/>
              <a:defRPr sz="800"/>
            </a:lvl4pPr>
            <a:lvl5pPr marL="1641004" indent="0">
              <a:buNone/>
              <a:defRPr sz="800"/>
            </a:lvl5pPr>
            <a:lvl6pPr marL="2051255" indent="0">
              <a:buNone/>
              <a:defRPr sz="800"/>
            </a:lvl6pPr>
            <a:lvl7pPr marL="2461506" indent="0">
              <a:buNone/>
              <a:defRPr sz="800"/>
            </a:lvl7pPr>
            <a:lvl8pPr marL="2871756" indent="0">
              <a:buNone/>
              <a:defRPr sz="800"/>
            </a:lvl8pPr>
            <a:lvl9pPr marL="3282007"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1911C1-935C-B740-A34D-C37A5BF75D8A}" type="datetimeFigureOut">
              <a:rPr lang="en-US" smtClean="0"/>
              <a:pPr/>
              <a:t>2/1/15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E6DBAB-E745-5247-80C4-7C9E2E62CBDE}" type="slidenum">
              <a:rPr lang="en-US" smtClean="0"/>
              <a:pPr/>
              <a:t>‹#›</a:t>
            </a:fld>
            <a:endParaRPr lang="en-US" dirty="0"/>
          </a:p>
        </p:txBody>
      </p:sp>
    </p:spTree>
    <p:extLst>
      <p:ext uri="{BB962C8B-B14F-4D97-AF65-F5344CB8AC3E}">
        <p14:creationId xmlns:p14="http://schemas.microsoft.com/office/powerpoint/2010/main" val="22958031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82050" tIns="41025" rIns="82050" bIns="4102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2"/>
            <a:ext cx="6172200" cy="6034617"/>
          </a:xfrm>
          <a:prstGeom prst="rect">
            <a:avLst/>
          </a:prstGeom>
        </p:spPr>
        <p:txBody>
          <a:bodyPr vert="horz" lIns="82050" tIns="41025" rIns="82050" bIns="410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5"/>
            <a:ext cx="1600200" cy="486833"/>
          </a:xfrm>
          <a:prstGeom prst="rect">
            <a:avLst/>
          </a:prstGeom>
        </p:spPr>
        <p:txBody>
          <a:bodyPr vert="horz" lIns="82050" tIns="41025" rIns="82050" bIns="41025" rtlCol="0" anchor="ctr"/>
          <a:lstStyle>
            <a:lvl1pPr algn="l">
              <a:defRPr sz="1100">
                <a:solidFill>
                  <a:schemeClr val="tx1">
                    <a:tint val="75000"/>
                  </a:schemeClr>
                </a:solidFill>
              </a:defRPr>
            </a:lvl1pPr>
          </a:lstStyle>
          <a:p>
            <a:fld id="{061911C1-935C-B740-A34D-C37A5BF75D8A}" type="datetimeFigureOut">
              <a:rPr lang="en-US" smtClean="0"/>
              <a:pPr/>
              <a:t>2/1/15</a:t>
            </a:fld>
            <a:endParaRPr lang="en-US" dirty="0"/>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82050" tIns="41025" rIns="82050" bIns="41025" rtlCol="0" anchor="ctr"/>
          <a:lstStyle>
            <a:lvl1pPr algn="ctr">
              <a:defRPr sz="1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82050" tIns="41025" rIns="82050" bIns="41025" rtlCol="0" anchor="ctr"/>
          <a:lstStyle>
            <a:lvl1pPr algn="r">
              <a:defRPr sz="1100">
                <a:solidFill>
                  <a:schemeClr val="tx1">
                    <a:tint val="75000"/>
                  </a:schemeClr>
                </a:solidFill>
              </a:defRPr>
            </a:lvl1pPr>
          </a:lstStyle>
          <a:p>
            <a:fld id="{38E6DBAB-E745-5247-80C4-7C9E2E62CBDE}" type="slidenum">
              <a:rPr lang="en-US" smtClean="0"/>
              <a:pPr/>
              <a:t>‹#›</a:t>
            </a:fld>
            <a:endParaRPr lang="en-US" dirty="0"/>
          </a:p>
        </p:txBody>
      </p:sp>
    </p:spTree>
    <p:extLst>
      <p:ext uri="{BB962C8B-B14F-4D97-AF65-F5344CB8AC3E}">
        <p14:creationId xmlns:p14="http://schemas.microsoft.com/office/powerpoint/2010/main" val="2789255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0251" rtl="0" eaLnBrk="1" latinLnBrk="0" hangingPunct="1">
        <a:spcBef>
          <a:spcPct val="0"/>
        </a:spcBef>
        <a:buNone/>
        <a:defRPr sz="4000" kern="1200">
          <a:solidFill>
            <a:schemeClr val="tx1"/>
          </a:solidFill>
          <a:latin typeface="+mj-lt"/>
          <a:ea typeface="+mj-ea"/>
          <a:cs typeface="+mj-cs"/>
        </a:defRPr>
      </a:lvl1pPr>
    </p:titleStyle>
    <p:bodyStyle>
      <a:lvl1pPr marL="307688" indent="-307688" algn="l" defTabSz="410251" rtl="0" eaLnBrk="1" latinLnBrk="0" hangingPunct="1">
        <a:spcBef>
          <a:spcPct val="20000"/>
        </a:spcBef>
        <a:buFont typeface="Arial"/>
        <a:buChar char="•"/>
        <a:defRPr sz="2900" kern="1200">
          <a:solidFill>
            <a:schemeClr val="tx1"/>
          </a:solidFill>
          <a:latin typeface="+mn-lt"/>
          <a:ea typeface="+mn-ea"/>
          <a:cs typeface="+mn-cs"/>
        </a:defRPr>
      </a:lvl1pPr>
      <a:lvl2pPr marL="666658" indent="-256407" algn="l" defTabSz="410251" rtl="0" eaLnBrk="1" latinLnBrk="0" hangingPunct="1">
        <a:spcBef>
          <a:spcPct val="20000"/>
        </a:spcBef>
        <a:buFont typeface="Arial"/>
        <a:buChar char="–"/>
        <a:defRPr sz="2500" kern="1200">
          <a:solidFill>
            <a:schemeClr val="tx1"/>
          </a:solidFill>
          <a:latin typeface="+mn-lt"/>
          <a:ea typeface="+mn-ea"/>
          <a:cs typeface="+mn-cs"/>
        </a:defRPr>
      </a:lvl2pPr>
      <a:lvl3pPr marL="1025627" indent="-205126" algn="l" defTabSz="410251" rtl="0" eaLnBrk="1" latinLnBrk="0" hangingPunct="1">
        <a:spcBef>
          <a:spcPct val="20000"/>
        </a:spcBef>
        <a:buFont typeface="Arial"/>
        <a:buChar char="•"/>
        <a:defRPr sz="2200" kern="1200">
          <a:solidFill>
            <a:schemeClr val="tx1"/>
          </a:solidFill>
          <a:latin typeface="+mn-lt"/>
          <a:ea typeface="+mn-ea"/>
          <a:cs typeface="+mn-cs"/>
        </a:defRPr>
      </a:lvl3pPr>
      <a:lvl4pPr marL="1435878" indent="-205126" algn="l" defTabSz="410251" rtl="0" eaLnBrk="1" latinLnBrk="0" hangingPunct="1">
        <a:spcBef>
          <a:spcPct val="20000"/>
        </a:spcBef>
        <a:buFont typeface="Arial"/>
        <a:buChar char="–"/>
        <a:defRPr sz="1800" kern="1200">
          <a:solidFill>
            <a:schemeClr val="tx1"/>
          </a:solidFill>
          <a:latin typeface="+mn-lt"/>
          <a:ea typeface="+mn-ea"/>
          <a:cs typeface="+mn-cs"/>
        </a:defRPr>
      </a:lvl4pPr>
      <a:lvl5pPr marL="1846129" indent="-205126" algn="l" defTabSz="410251" rtl="0" eaLnBrk="1" latinLnBrk="0" hangingPunct="1">
        <a:spcBef>
          <a:spcPct val="20000"/>
        </a:spcBef>
        <a:buFont typeface="Arial"/>
        <a:buChar char="»"/>
        <a:defRPr sz="1800" kern="1200">
          <a:solidFill>
            <a:schemeClr val="tx1"/>
          </a:solidFill>
          <a:latin typeface="+mn-lt"/>
          <a:ea typeface="+mn-ea"/>
          <a:cs typeface="+mn-cs"/>
        </a:defRPr>
      </a:lvl5pPr>
      <a:lvl6pPr marL="2256380" indent="-205126" algn="l" defTabSz="410251" rtl="0" eaLnBrk="1" latinLnBrk="0" hangingPunct="1">
        <a:spcBef>
          <a:spcPct val="20000"/>
        </a:spcBef>
        <a:buFont typeface="Arial"/>
        <a:buChar char="•"/>
        <a:defRPr sz="1800" kern="1200">
          <a:solidFill>
            <a:schemeClr val="tx1"/>
          </a:solidFill>
          <a:latin typeface="+mn-lt"/>
          <a:ea typeface="+mn-ea"/>
          <a:cs typeface="+mn-cs"/>
        </a:defRPr>
      </a:lvl6pPr>
      <a:lvl7pPr marL="2666631" indent="-205126" algn="l" defTabSz="410251" rtl="0" eaLnBrk="1" latinLnBrk="0" hangingPunct="1">
        <a:spcBef>
          <a:spcPct val="20000"/>
        </a:spcBef>
        <a:buFont typeface="Arial"/>
        <a:buChar char="•"/>
        <a:defRPr sz="1800" kern="1200">
          <a:solidFill>
            <a:schemeClr val="tx1"/>
          </a:solidFill>
          <a:latin typeface="+mn-lt"/>
          <a:ea typeface="+mn-ea"/>
          <a:cs typeface="+mn-cs"/>
        </a:defRPr>
      </a:lvl7pPr>
      <a:lvl8pPr marL="3076882" indent="-205126" algn="l" defTabSz="410251" rtl="0" eaLnBrk="1" latinLnBrk="0" hangingPunct="1">
        <a:spcBef>
          <a:spcPct val="20000"/>
        </a:spcBef>
        <a:buFont typeface="Arial"/>
        <a:buChar char="•"/>
        <a:defRPr sz="1800" kern="1200">
          <a:solidFill>
            <a:schemeClr val="tx1"/>
          </a:solidFill>
          <a:latin typeface="+mn-lt"/>
          <a:ea typeface="+mn-ea"/>
          <a:cs typeface="+mn-cs"/>
        </a:defRPr>
      </a:lvl8pPr>
      <a:lvl9pPr marL="3487133" indent="-205126" algn="l" defTabSz="410251"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0251" rtl="0" eaLnBrk="1" latinLnBrk="0" hangingPunct="1">
        <a:defRPr sz="1700" kern="1200">
          <a:solidFill>
            <a:schemeClr val="tx1"/>
          </a:solidFill>
          <a:latin typeface="+mn-lt"/>
          <a:ea typeface="+mn-ea"/>
          <a:cs typeface="+mn-cs"/>
        </a:defRPr>
      </a:lvl1pPr>
      <a:lvl2pPr marL="410251" algn="l" defTabSz="410251" rtl="0" eaLnBrk="1" latinLnBrk="0" hangingPunct="1">
        <a:defRPr sz="1700" kern="1200">
          <a:solidFill>
            <a:schemeClr val="tx1"/>
          </a:solidFill>
          <a:latin typeface="+mn-lt"/>
          <a:ea typeface="+mn-ea"/>
          <a:cs typeface="+mn-cs"/>
        </a:defRPr>
      </a:lvl2pPr>
      <a:lvl3pPr marL="820502" algn="l" defTabSz="410251" rtl="0" eaLnBrk="1" latinLnBrk="0" hangingPunct="1">
        <a:defRPr sz="1700" kern="1200">
          <a:solidFill>
            <a:schemeClr val="tx1"/>
          </a:solidFill>
          <a:latin typeface="+mn-lt"/>
          <a:ea typeface="+mn-ea"/>
          <a:cs typeface="+mn-cs"/>
        </a:defRPr>
      </a:lvl3pPr>
      <a:lvl4pPr marL="1230752" algn="l" defTabSz="410251" rtl="0" eaLnBrk="1" latinLnBrk="0" hangingPunct="1">
        <a:defRPr sz="1700" kern="1200">
          <a:solidFill>
            <a:schemeClr val="tx1"/>
          </a:solidFill>
          <a:latin typeface="+mn-lt"/>
          <a:ea typeface="+mn-ea"/>
          <a:cs typeface="+mn-cs"/>
        </a:defRPr>
      </a:lvl4pPr>
      <a:lvl5pPr marL="1641004" algn="l" defTabSz="410251" rtl="0" eaLnBrk="1" latinLnBrk="0" hangingPunct="1">
        <a:defRPr sz="1700" kern="1200">
          <a:solidFill>
            <a:schemeClr val="tx1"/>
          </a:solidFill>
          <a:latin typeface="+mn-lt"/>
          <a:ea typeface="+mn-ea"/>
          <a:cs typeface="+mn-cs"/>
        </a:defRPr>
      </a:lvl5pPr>
      <a:lvl6pPr marL="2051255" algn="l" defTabSz="410251" rtl="0" eaLnBrk="1" latinLnBrk="0" hangingPunct="1">
        <a:defRPr sz="1700" kern="1200">
          <a:solidFill>
            <a:schemeClr val="tx1"/>
          </a:solidFill>
          <a:latin typeface="+mn-lt"/>
          <a:ea typeface="+mn-ea"/>
          <a:cs typeface="+mn-cs"/>
        </a:defRPr>
      </a:lvl6pPr>
      <a:lvl7pPr marL="2461506" algn="l" defTabSz="410251" rtl="0" eaLnBrk="1" latinLnBrk="0" hangingPunct="1">
        <a:defRPr sz="1700" kern="1200">
          <a:solidFill>
            <a:schemeClr val="tx1"/>
          </a:solidFill>
          <a:latin typeface="+mn-lt"/>
          <a:ea typeface="+mn-ea"/>
          <a:cs typeface="+mn-cs"/>
        </a:defRPr>
      </a:lvl7pPr>
      <a:lvl8pPr marL="2871756" algn="l" defTabSz="410251" rtl="0" eaLnBrk="1" latinLnBrk="0" hangingPunct="1">
        <a:defRPr sz="1700" kern="1200">
          <a:solidFill>
            <a:schemeClr val="tx1"/>
          </a:solidFill>
          <a:latin typeface="+mn-lt"/>
          <a:ea typeface="+mn-ea"/>
          <a:cs typeface="+mn-cs"/>
        </a:defRPr>
      </a:lvl8pPr>
      <a:lvl9pPr marL="3282007" algn="l" defTabSz="410251"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hyperlink" Target="http://webpages.uidaho.edu/LPOAsianclam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7953" y="0"/>
            <a:ext cx="5829300" cy="875975"/>
          </a:xfrm>
        </p:spPr>
        <p:txBody>
          <a:bodyPr>
            <a:normAutofit fontScale="90000"/>
          </a:bodyPr>
          <a:lstStyle/>
          <a:p>
            <a:r>
              <a:rPr lang="en-US" sz="5900" dirty="0">
                <a:latin typeface="Arial" pitchFamily="34" charset="0"/>
                <a:cs typeface="Arial" pitchFamily="34" charset="0"/>
              </a:rPr>
              <a:t>Notice</a:t>
            </a:r>
          </a:p>
        </p:txBody>
      </p:sp>
      <p:sp>
        <p:nvSpPr>
          <p:cNvPr id="3" name="Subtitle 2"/>
          <p:cNvSpPr>
            <a:spLocks noGrp="1"/>
          </p:cNvSpPr>
          <p:nvPr>
            <p:ph type="subTitle" idx="1"/>
          </p:nvPr>
        </p:nvSpPr>
        <p:spPr>
          <a:xfrm>
            <a:off x="486812" y="820415"/>
            <a:ext cx="5829300" cy="807441"/>
          </a:xfrm>
        </p:spPr>
        <p:txBody>
          <a:bodyPr>
            <a:normAutofit fontScale="92500"/>
          </a:bodyPr>
          <a:lstStyle/>
          <a:p>
            <a:r>
              <a:rPr lang="en-US" dirty="0" smtClean="0">
                <a:latin typeface="Arial" pitchFamily="34" charset="0"/>
                <a:cs typeface="Arial" pitchFamily="34" charset="0"/>
              </a:rPr>
              <a:t>WATER USE RESTRICTION AREA</a:t>
            </a:r>
            <a:endParaRPr lang="en-US" dirty="0">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467455969"/>
              </p:ext>
            </p:extLst>
          </p:nvPr>
        </p:nvGraphicFramePr>
        <p:xfrm>
          <a:off x="514350" y="1416251"/>
          <a:ext cx="6047317" cy="7451722"/>
        </p:xfrm>
        <a:graphic>
          <a:graphicData uri="http://schemas.openxmlformats.org/drawingml/2006/table">
            <a:tbl>
              <a:tblPr/>
              <a:tblGrid>
                <a:gridCol w="6047317"/>
              </a:tblGrid>
              <a:tr h="7451722">
                <a:tc>
                  <a:txBody>
                    <a:bodyPr/>
                    <a:lstStyle/>
                    <a:p>
                      <a:r>
                        <a:rPr lang="en-US" sz="1500" dirty="0" smtClean="0">
                          <a:latin typeface="Arial" pitchFamily="34" charset="0"/>
                          <a:cs typeface="Arial" pitchFamily="34" charset="0"/>
                        </a:rPr>
                        <a:t>In</a:t>
                      </a:r>
                      <a:r>
                        <a:rPr lang="en-US" sz="1500" baseline="0" dirty="0" smtClean="0">
                          <a:latin typeface="Arial" pitchFamily="34" charset="0"/>
                          <a:cs typeface="Arial" pitchFamily="34" charset="0"/>
                        </a:rPr>
                        <a:t> response to an infestation of an aquatic invasive species, the Asian clam (</a:t>
                      </a:r>
                      <a:r>
                        <a:rPr lang="en-US" sz="1500" i="1" baseline="0" dirty="0" smtClean="0">
                          <a:latin typeface="Arial" pitchFamily="34" charset="0"/>
                          <a:cs typeface="Arial" pitchFamily="34" charset="0"/>
                        </a:rPr>
                        <a:t>Corbicula fluminea</a:t>
                      </a:r>
                      <a:r>
                        <a:rPr lang="en-US" sz="1500" baseline="0" dirty="0" smtClean="0">
                          <a:latin typeface="Arial" pitchFamily="34" charset="0"/>
                          <a:cs typeface="Arial" pitchFamily="34" charset="0"/>
                        </a:rPr>
                        <a:t>), this area is being treated with sodium hydroxide (NaOH) under non-permeable barriers.  NaOH is a chemical that reacts with carbon dioxide to form a non-toxic salt by-product.</a:t>
                      </a:r>
                    </a:p>
                    <a:p>
                      <a:endParaRPr lang="en-US" sz="900" baseline="0" dirty="0" smtClean="0">
                        <a:latin typeface="Arial" pitchFamily="34" charset="0"/>
                        <a:cs typeface="Arial" pitchFamily="34" charset="0"/>
                      </a:endParaRPr>
                    </a:p>
                    <a:p>
                      <a:r>
                        <a:rPr lang="en-US" sz="1500" baseline="0" dirty="0" smtClean="0">
                          <a:latin typeface="Arial" pitchFamily="34" charset="0"/>
                          <a:cs typeface="Arial" pitchFamily="34" charset="0"/>
                        </a:rPr>
                        <a:t>NaOH (in pellet form, an EPA Registered herbicide &amp; fungicide) will be applied to less than half an acre at this location to control Asian clams under </a:t>
                      </a:r>
                      <a:r>
                        <a:rPr lang="en-US" sz="1500" kern="1200" dirty="0" smtClean="0">
                          <a:solidFill>
                            <a:schemeClr val="tx1"/>
                          </a:solidFill>
                          <a:latin typeface="Arial" pitchFamily="34" charset="0"/>
                          <a:ea typeface="+mn-ea"/>
                          <a:cs typeface="Arial" pitchFamily="34" charset="0"/>
                        </a:rPr>
                        <a:t>EPA-NPDES Pesticide General Permit IDG87AE24</a:t>
                      </a:r>
                      <a:r>
                        <a:rPr lang="en-US" sz="1500" baseline="0" dirty="0" smtClean="0">
                          <a:latin typeface="Arial" pitchFamily="34" charset="0"/>
                          <a:cs typeface="Arial" pitchFamily="34" charset="0"/>
                        </a:rPr>
                        <a:t>. The area will likely remain under treatment between </a:t>
                      </a:r>
                      <a:r>
                        <a:rPr lang="en-US" sz="1500" b="1" baseline="0" dirty="0" smtClean="0">
                          <a:latin typeface="Arial" pitchFamily="34" charset="0"/>
                          <a:cs typeface="Arial" pitchFamily="34" charset="0"/>
                        </a:rPr>
                        <a:t>February 14 </a:t>
                      </a:r>
                      <a:r>
                        <a:rPr lang="en-US" sz="1500" baseline="0" dirty="0" smtClean="0">
                          <a:latin typeface="Arial" pitchFamily="34" charset="0"/>
                          <a:cs typeface="Arial" pitchFamily="34" charset="0"/>
                        </a:rPr>
                        <a:t>and </a:t>
                      </a:r>
                      <a:r>
                        <a:rPr lang="en-US" sz="1500" b="1" baseline="0" smtClean="0">
                          <a:latin typeface="Arial" pitchFamily="34" charset="0"/>
                          <a:cs typeface="Arial" pitchFamily="34" charset="0"/>
                        </a:rPr>
                        <a:t>April </a:t>
                      </a:r>
                      <a:r>
                        <a:rPr lang="en-US" sz="1500" b="1" baseline="0" smtClean="0">
                          <a:latin typeface="Arial" pitchFamily="34" charset="0"/>
                          <a:cs typeface="Arial" pitchFamily="34" charset="0"/>
                        </a:rPr>
                        <a:t>15</a:t>
                      </a:r>
                      <a:r>
                        <a:rPr lang="en-US" sz="1500" b="1" baseline="0" dirty="0" smtClean="0">
                          <a:latin typeface="Arial" pitchFamily="34" charset="0"/>
                          <a:cs typeface="Arial" pitchFamily="34" charset="0"/>
                        </a:rPr>
                        <a:t>, 2015. </a:t>
                      </a:r>
                    </a:p>
                    <a:p>
                      <a:endParaRPr lang="en-US" sz="900" baseline="0" dirty="0" smtClean="0">
                        <a:latin typeface="Arial" pitchFamily="34" charset="0"/>
                        <a:cs typeface="Arial" pitchFamily="34" charset="0"/>
                      </a:endParaRPr>
                    </a:p>
                    <a:p>
                      <a:r>
                        <a:rPr lang="en-US" sz="1500" baseline="0" dirty="0" smtClean="0">
                          <a:latin typeface="Arial" pitchFamily="34" charset="0"/>
                          <a:cs typeface="Arial" pitchFamily="34" charset="0"/>
                        </a:rPr>
                        <a:t>NaOH will temporarily raise the pH of the lake bottom under the barrier.  Therefore, water use restrictions will be in effect for households utilizing water from the lake that are located up to 1/5 mile from the treated areas for a minimum of 60 days.  </a:t>
                      </a:r>
                    </a:p>
                    <a:p>
                      <a:endParaRPr lang="en-US" sz="1500" baseline="0" dirty="0" smtClean="0"/>
                    </a:p>
                    <a:p>
                      <a:endParaRPr lang="en-US" sz="1500" baseline="0" dirty="0" smtClean="0"/>
                    </a:p>
                    <a:p>
                      <a:endParaRPr lang="en-US" sz="1500" baseline="0" dirty="0" smtClean="0"/>
                    </a:p>
                    <a:p>
                      <a:endParaRPr lang="en-US" sz="1500" baseline="0" dirty="0" smtClean="0"/>
                    </a:p>
                    <a:p>
                      <a:endParaRPr lang="en-US" sz="1500" baseline="0" dirty="0" smtClean="0"/>
                    </a:p>
                    <a:p>
                      <a:endParaRPr lang="en-US" sz="1500" baseline="0" dirty="0" smtClean="0"/>
                    </a:p>
                    <a:p>
                      <a:endParaRPr lang="en-US" sz="1500" baseline="0" dirty="0" smtClean="0"/>
                    </a:p>
                    <a:p>
                      <a:endParaRPr lang="en-US" sz="1500" baseline="0" dirty="0" smtClean="0"/>
                    </a:p>
                    <a:p>
                      <a:endParaRPr lang="en-US" sz="1500" baseline="0" dirty="0" smtClean="0"/>
                    </a:p>
                    <a:p>
                      <a:endParaRPr lang="en-US" sz="1500" baseline="0" dirty="0" smtClean="0"/>
                    </a:p>
                    <a:p>
                      <a:pPr>
                        <a:spcBef>
                          <a:spcPts val="600"/>
                        </a:spcBef>
                        <a:spcAft>
                          <a:spcPts val="600"/>
                        </a:spcAft>
                      </a:pPr>
                      <a:r>
                        <a:rPr lang="en-US" sz="1400" baseline="0" dirty="0" smtClean="0">
                          <a:latin typeface="Arial" pitchFamily="34" charset="0"/>
                          <a:cs typeface="Arial" pitchFamily="34" charset="0"/>
                        </a:rPr>
                        <a:t>The treatment is coordinated with Idaho Department of Agriculture, U.S. Fish &amp; Wildlife Service, Idaho Department of Fish &amp; Game, and the University of Idaho.  Please refer to the following website for updated information: </a:t>
                      </a:r>
                      <a:r>
                        <a:rPr lang="en-US" sz="1400" u="sng" kern="1200" dirty="0" smtClean="0">
                          <a:solidFill>
                            <a:schemeClr val="tx1"/>
                          </a:solidFill>
                          <a:latin typeface="Arial" pitchFamily="34" charset="0"/>
                          <a:ea typeface="+mn-ea"/>
                          <a:cs typeface="Arial" pitchFamily="34" charset="0"/>
                          <a:hlinkClick r:id="rId2"/>
                        </a:rPr>
                        <a:t>http://webpages.uidaho.edu/LPOAsianclams/</a:t>
                      </a:r>
                      <a:r>
                        <a:rPr lang="en-US" sz="1400" kern="1200" dirty="0" smtClean="0">
                          <a:solidFill>
                            <a:schemeClr val="tx1"/>
                          </a:solidFill>
                          <a:latin typeface="Arial" pitchFamily="34" charset="0"/>
                          <a:ea typeface="+mn-ea"/>
                          <a:cs typeface="Arial" pitchFamily="34" charset="0"/>
                        </a:rPr>
                        <a:t> </a:t>
                      </a:r>
                      <a:endParaRPr lang="en-US" sz="1400" baseline="0" dirty="0" smtClean="0">
                        <a:latin typeface="Arial" pitchFamily="34" charset="0"/>
                        <a:cs typeface="Arial" pitchFamily="34" charset="0"/>
                      </a:endParaRPr>
                    </a:p>
                    <a:p>
                      <a:r>
                        <a:rPr lang="en-US" sz="1400" baseline="0" dirty="0" smtClean="0">
                          <a:latin typeface="Arial" pitchFamily="34" charset="0"/>
                          <a:cs typeface="Arial" pitchFamily="34" charset="0"/>
                        </a:rPr>
                        <a:t>Contact Bob Kibler, US Fish &amp; Wildlife Service with questions: </a:t>
                      </a:r>
                      <a:r>
                        <a:rPr lang="en-US" sz="1400" kern="1200" dirty="0" smtClean="0">
                          <a:solidFill>
                            <a:schemeClr val="tx1"/>
                          </a:solidFill>
                          <a:latin typeface="Arial" pitchFamily="34" charset="0"/>
                          <a:ea typeface="+mn-ea"/>
                          <a:cs typeface="Arial" pitchFamily="34" charset="0"/>
                        </a:rPr>
                        <a:t>(208) 378-5255 (Primary contact)</a:t>
                      </a:r>
                      <a:r>
                        <a:rPr lang="en-US" sz="1400" kern="1200" baseline="0" dirty="0" smtClean="0">
                          <a:solidFill>
                            <a:schemeClr val="tx1"/>
                          </a:solidFill>
                          <a:latin typeface="Arial" pitchFamily="34" charset="0"/>
                          <a:ea typeface="+mn-ea"/>
                          <a:cs typeface="Arial" pitchFamily="34" charset="0"/>
                        </a:rPr>
                        <a:t> –or—C</a:t>
                      </a:r>
                      <a:r>
                        <a:rPr lang="en-US" sz="1400" kern="1200" dirty="0" smtClean="0">
                          <a:solidFill>
                            <a:schemeClr val="tx1"/>
                          </a:solidFill>
                          <a:latin typeface="Arial" pitchFamily="34" charset="0"/>
                          <a:ea typeface="+mn-ea"/>
                          <a:cs typeface="Arial" pitchFamily="34" charset="0"/>
                        </a:rPr>
                        <a:t>hristine Moffitt (208) 885-7047 (Alt)</a:t>
                      </a:r>
                      <a:endParaRPr lang="en-US" sz="1400" dirty="0">
                        <a:latin typeface="Arial" pitchFamily="34" charset="0"/>
                        <a:cs typeface="Arial" pitchFamily="34" charset="0"/>
                      </a:endParaRPr>
                    </a:p>
                  </a:txBody>
                  <a:tcPr marL="80682" marR="80682" marT="41563" marB="41563">
                    <a:lnL w="12700" cmpd="sng">
                      <a:solidFill>
                        <a:scrgbClr r="0" g="0" b="0"/>
                      </a:solidFill>
                      <a:prstDash val="solid"/>
                    </a:lnL>
                    <a:lnR w="12700" cmpd="sng">
                      <a:solidFill>
                        <a:scrgbClr r="0" g="0" b="0"/>
                      </a:solidFill>
                      <a:prstDash val="solid"/>
                    </a:lnR>
                    <a:lnT w="12700" cmpd="sng">
                      <a:solidFill>
                        <a:scrgbClr r="0" g="0" b="0"/>
                      </a:solidFill>
                      <a:prstDash val="solid"/>
                    </a:lnT>
                    <a:lnB w="12700" cmpd="sng">
                      <a:solidFill>
                        <a:scrgbClr r="0" g="0" b="0"/>
                      </a:solidFill>
                      <a:prstDash val="soli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90582007"/>
              </p:ext>
            </p:extLst>
          </p:nvPr>
        </p:nvGraphicFramePr>
        <p:xfrm>
          <a:off x="567952" y="5074887"/>
          <a:ext cx="5829301" cy="2011344"/>
        </p:xfrm>
        <a:graphic>
          <a:graphicData uri="http://schemas.openxmlformats.org/drawingml/2006/table">
            <a:tbl>
              <a:tblPr firstRow="1" bandRow="1">
                <a:tableStyleId>{5C22544A-7EE6-4342-B048-85BDC9FD1C3A}</a:tableStyleId>
              </a:tblPr>
              <a:tblGrid>
                <a:gridCol w="1529618"/>
                <a:gridCol w="4299683"/>
              </a:tblGrid>
              <a:tr h="333108">
                <a:tc gridSpan="2">
                  <a:txBody>
                    <a:bodyPr/>
                    <a:lstStyle/>
                    <a:p>
                      <a:r>
                        <a:rPr lang="en-US" sz="1400" dirty="0" smtClean="0">
                          <a:latin typeface="Arial" pitchFamily="34" charset="0"/>
                          <a:cs typeface="Arial" pitchFamily="34" charset="0"/>
                        </a:rPr>
                        <a:t>The following</a:t>
                      </a:r>
                      <a:r>
                        <a:rPr lang="en-US" sz="1400" baseline="0" dirty="0" smtClean="0">
                          <a:latin typeface="Arial" pitchFamily="34" charset="0"/>
                          <a:cs typeface="Arial" pitchFamily="34" charset="0"/>
                        </a:rPr>
                        <a:t> uses are </a:t>
                      </a:r>
                      <a:r>
                        <a:rPr lang="en-US" sz="1400" u="sng" baseline="0" dirty="0" smtClean="0">
                          <a:latin typeface="Arial" pitchFamily="34" charset="0"/>
                          <a:cs typeface="Arial" pitchFamily="34" charset="0"/>
                        </a:rPr>
                        <a:t>prohibited</a:t>
                      </a:r>
                      <a:r>
                        <a:rPr lang="en-US" sz="1400" baseline="0" dirty="0" smtClean="0">
                          <a:latin typeface="Arial" pitchFamily="34" charset="0"/>
                          <a:cs typeface="Arial" pitchFamily="34" charset="0"/>
                        </a:rPr>
                        <a:t> until pH levels return to normal</a:t>
                      </a:r>
                    </a:p>
                  </a:txBody>
                  <a:tcPr marL="68652" marR="68652" marT="34326" marB="34326"/>
                </a:tc>
                <a:tc hMerge="1">
                  <a:txBody>
                    <a:bodyPr/>
                    <a:lstStyle/>
                    <a:p>
                      <a:endParaRPr lang="en-US" dirty="0"/>
                    </a:p>
                  </a:txBody>
                  <a:tcPr/>
                </a:tc>
              </a:tr>
              <a:tr h="354385">
                <a:tc>
                  <a:txBody>
                    <a:bodyPr/>
                    <a:lstStyle/>
                    <a:p>
                      <a:r>
                        <a:rPr lang="en-US" sz="1400" baseline="0" dirty="0" smtClean="0">
                          <a:latin typeface="Arial" pitchFamily="34" charset="0"/>
                          <a:cs typeface="Arial" pitchFamily="34" charset="0"/>
                        </a:rPr>
                        <a:t>Potable Water</a:t>
                      </a:r>
                    </a:p>
                  </a:txBody>
                  <a:tcPr marL="68652" marR="68652" marT="34326" marB="34326"/>
                </a:tc>
                <a:tc>
                  <a:txBody>
                    <a:bodyPr/>
                    <a:lstStyle/>
                    <a:p>
                      <a:r>
                        <a:rPr lang="en-US" sz="1400" baseline="0" dirty="0" smtClean="0">
                          <a:latin typeface="Arial" pitchFamily="34" charset="0"/>
                          <a:cs typeface="Arial" pitchFamily="34" charset="0"/>
                        </a:rPr>
                        <a:t>Functioning potable water intakes must be turned off</a:t>
                      </a:r>
                      <a:endParaRPr lang="en-US" sz="1400" dirty="0">
                        <a:latin typeface="Arial" pitchFamily="34" charset="0"/>
                        <a:cs typeface="Arial" pitchFamily="34" charset="0"/>
                      </a:endParaRPr>
                    </a:p>
                  </a:txBody>
                  <a:tcPr marL="68652" marR="68652" marT="34326" marB="34326"/>
                </a:tc>
              </a:tr>
              <a:tr h="333108">
                <a:tc>
                  <a:txBody>
                    <a:bodyPr/>
                    <a:lstStyle/>
                    <a:p>
                      <a:r>
                        <a:rPr lang="en-US" sz="1400" baseline="0" dirty="0" smtClean="0">
                          <a:latin typeface="Arial" pitchFamily="34" charset="0"/>
                          <a:cs typeface="Arial" pitchFamily="34" charset="0"/>
                        </a:rPr>
                        <a:t>Irrigation</a:t>
                      </a:r>
                    </a:p>
                  </a:txBody>
                  <a:tcPr marL="68652" marR="68652" marT="34326" marB="34326"/>
                </a:tc>
                <a:tc>
                  <a:txBody>
                    <a:bodyPr/>
                    <a:lstStyle/>
                    <a:p>
                      <a:r>
                        <a:rPr lang="en-US" sz="1400" baseline="0" dirty="0" smtClean="0">
                          <a:latin typeface="Arial" pitchFamily="34" charset="0"/>
                          <a:cs typeface="Arial" pitchFamily="34" charset="0"/>
                        </a:rPr>
                        <a:t>Irrigation intakes should be turned off </a:t>
                      </a:r>
                      <a:endParaRPr lang="en-US" sz="1400" dirty="0">
                        <a:latin typeface="Arial" pitchFamily="34" charset="0"/>
                        <a:cs typeface="Arial" pitchFamily="34" charset="0"/>
                      </a:endParaRPr>
                    </a:p>
                  </a:txBody>
                  <a:tcPr marL="68652" marR="68652" marT="34326" marB="34326"/>
                </a:tc>
              </a:tr>
              <a:tr h="434793">
                <a:tc>
                  <a:txBody>
                    <a:bodyPr/>
                    <a:lstStyle/>
                    <a:p>
                      <a:r>
                        <a:rPr lang="en-US" sz="1400" baseline="0" dirty="0" smtClean="0">
                          <a:latin typeface="Arial" pitchFamily="34" charset="0"/>
                          <a:cs typeface="Arial" pitchFamily="34" charset="0"/>
                        </a:rPr>
                        <a:t>Recreation</a:t>
                      </a:r>
                    </a:p>
                  </a:txBody>
                  <a:tcPr marL="68652" marR="68652" marT="34326" marB="34326"/>
                </a:tc>
                <a:tc>
                  <a:txBody>
                    <a:bodyPr/>
                    <a:lstStyle/>
                    <a:p>
                      <a:r>
                        <a:rPr lang="en-US" sz="1400" dirty="0" smtClean="0">
                          <a:latin typeface="Arial" pitchFamily="34" charset="0"/>
                          <a:cs typeface="Arial" pitchFamily="34" charset="0"/>
                        </a:rPr>
                        <a:t>Includes </a:t>
                      </a:r>
                      <a:r>
                        <a:rPr lang="en-US" sz="1400" kern="1200" dirty="0" smtClean="0">
                          <a:solidFill>
                            <a:schemeClr val="dk1"/>
                          </a:solidFill>
                          <a:latin typeface="Arial" pitchFamily="34" charset="0"/>
                          <a:ea typeface="+mn-ea"/>
                          <a:cs typeface="Arial" pitchFamily="34" charset="0"/>
                        </a:rPr>
                        <a:t>wading, swimming, fishing, and watercraft use</a:t>
                      </a:r>
                      <a:endParaRPr lang="en-US" sz="1400" dirty="0">
                        <a:latin typeface="Arial" pitchFamily="34" charset="0"/>
                        <a:cs typeface="Arial" pitchFamily="34" charset="0"/>
                      </a:endParaRPr>
                    </a:p>
                  </a:txBody>
                  <a:tcPr marL="68652" marR="68652" marT="34326" marB="34326"/>
                </a:tc>
              </a:tr>
              <a:tr h="473364">
                <a:tc>
                  <a:txBody>
                    <a:bodyPr/>
                    <a:lstStyle/>
                    <a:p>
                      <a:r>
                        <a:rPr lang="en-US" sz="1400" dirty="0" smtClean="0">
                          <a:latin typeface="Arial" pitchFamily="34" charset="0"/>
                          <a:cs typeface="Arial" pitchFamily="34" charset="0"/>
                        </a:rPr>
                        <a:t>Animal</a:t>
                      </a:r>
                      <a:r>
                        <a:rPr lang="en-US" sz="1400" baseline="0" dirty="0" smtClean="0">
                          <a:latin typeface="Arial" pitchFamily="34" charset="0"/>
                          <a:cs typeface="Arial" pitchFamily="34" charset="0"/>
                        </a:rPr>
                        <a:t> Consumption</a:t>
                      </a:r>
                      <a:endParaRPr lang="en-US" sz="1400" dirty="0">
                        <a:latin typeface="Arial" pitchFamily="34" charset="0"/>
                        <a:cs typeface="Arial" pitchFamily="34" charset="0"/>
                      </a:endParaRPr>
                    </a:p>
                  </a:txBody>
                  <a:tcPr marL="68652" marR="68652" marT="34326" marB="34326"/>
                </a:tc>
                <a:tc>
                  <a:txBody>
                    <a:bodyPr/>
                    <a:lstStyle/>
                    <a:p>
                      <a:r>
                        <a:rPr lang="en-US" sz="1400" dirty="0" smtClean="0">
                          <a:latin typeface="Arial" pitchFamily="34" charset="0"/>
                          <a:cs typeface="Arial" pitchFamily="34" charset="0"/>
                        </a:rPr>
                        <a:t>Do not intentionally use water for animal consumption</a:t>
                      </a:r>
                      <a:endParaRPr lang="en-US" sz="1400" dirty="0">
                        <a:latin typeface="Arial" pitchFamily="34" charset="0"/>
                        <a:cs typeface="Arial" pitchFamily="34" charset="0"/>
                      </a:endParaRPr>
                    </a:p>
                  </a:txBody>
                  <a:tcPr marL="68652" marR="68652" marT="34326" marB="34326"/>
                </a:tc>
              </a:tr>
            </a:tbl>
          </a:graphicData>
        </a:graphic>
      </p:graphicFrame>
      <p:pic>
        <p:nvPicPr>
          <p:cNvPr id="7" name="Picture 6" descr="University-of-Idaho.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63566" y="31006"/>
            <a:ext cx="1095510" cy="821633"/>
          </a:xfrm>
          <a:prstGeom prst="rect">
            <a:avLst/>
          </a:prstGeom>
        </p:spPr>
      </p:pic>
      <p:pic>
        <p:nvPicPr>
          <p:cNvPr id="8" name="Picture 7" descr="fe29647825ddec07fb4bfd89153fa2df.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5399" y="167714"/>
            <a:ext cx="515695" cy="617189"/>
          </a:xfrm>
          <a:prstGeom prst="rect">
            <a:avLst/>
          </a:prstGeom>
        </p:spPr>
      </p:pic>
      <p:pic>
        <p:nvPicPr>
          <p:cNvPr id="9" name="Picture 8" descr="usg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652" y="0"/>
            <a:ext cx="870602" cy="761777"/>
          </a:xfrm>
          <a:prstGeom prst="rect">
            <a:avLst/>
          </a:prstGeom>
        </p:spPr>
      </p:pic>
    </p:spTree>
    <p:extLst>
      <p:ext uri="{BB962C8B-B14F-4D97-AF65-F5344CB8AC3E}">
        <p14:creationId xmlns:p14="http://schemas.microsoft.com/office/powerpoint/2010/main" val="25404736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211</TotalTime>
  <Words>298</Words>
  <Application>Microsoft Macintosh PowerPoint</Application>
  <PresentationFormat>On-screen Show (4:3)</PresentationFormat>
  <Paragraphs>28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Notice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Braker</dc:creator>
  <cp:lastModifiedBy>John Braker</cp:lastModifiedBy>
  <cp:revision>16</cp:revision>
  <dcterms:created xsi:type="dcterms:W3CDTF">2015-01-26T23:53:07Z</dcterms:created>
  <dcterms:modified xsi:type="dcterms:W3CDTF">2015-02-02T04:37:30Z</dcterms:modified>
</cp:coreProperties>
</file>